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26312-C072-FE73-7F61-D8E6443F5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63EBA3-87AD-963E-980D-82EAC1EDA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719063-4630-5706-3B34-E8535671D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C4ACA02-9290-AB2E-5050-787D12912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2D6CB1-8FA5-13C9-D623-227256919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6487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559598-7FB5-DCC0-D692-D6D7173A2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EE26602-AA87-275C-1536-F903E85B58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7007C3-9C75-5819-4101-80412F43D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A30ABA4-70A6-2E38-7EE4-9E577288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E379E6-469D-742A-B932-F0B8F2115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298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B0182C-8CB5-2B18-8C46-772331A97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1F84EFC-41D5-817D-B018-52E22DEDA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0BE541F-A924-35F0-C796-AC34E49CF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D44296-6B48-730B-8325-44F5F769D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FA3559-F019-170B-200C-E2543D32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16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547F4-B3D3-CB5F-653F-D6122DD7E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C41067-6F96-8074-E0DC-9B4A5EB44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129B16-9655-7A38-E968-FA1B79567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776D1C-B3A9-7F99-1074-0BF84863E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569C1B-F3F5-F745-D1AF-3D17A3A7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96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4CB8D-14A2-EA6F-2411-AFDD90A35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94476F-38D0-BF4F-E54C-ED26597E3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26D1DB-D087-C6C1-697E-63F2FAD80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F542D8-2B63-B732-4C6E-6C4FE6786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C493C6-5493-37EB-94C1-966B060E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5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B9DDF0-265D-1C32-29FF-B93B47AD7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AD87F1-BDE7-5A0E-4400-13D174620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FFCB8BC-E291-C121-45DB-73FD4DADA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516D4D8-93A1-9497-7998-85B92F9CF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339F3B-EA3B-0023-4D5D-B781343A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B59E68-D7F3-B06D-FD42-1A7B0EFC3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5046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A4A67-9B9B-8D3B-57BC-4CFA30877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D4F7BAB-098B-31FD-5B9A-040B03ABE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E6B920E-6383-D6C2-51E4-CF5F348FFD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50781F8-6A22-D759-9DA6-F0CC84B10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9B3B611-A1E4-CA74-9080-898C22F2AF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C60D645-8EDD-5DB3-F1E0-41A13B5E1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D18FFA1-9908-9A31-5D62-4C4F25034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613B76E-61A9-8842-7B22-EFF61F5F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468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40DAD-732C-AAAC-42A7-470B4E5F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801908F-79F2-9DE8-AE74-2FA32E3EA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DA64007-377C-22B4-5799-9740ED656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50DE57C-2304-D7D2-6368-FFA9D7684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52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4DD5866-F920-BB71-096B-F21632353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4BC0A00-3698-387F-C7F9-5CEF3A917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4ED0AFC-B50E-606A-8F7F-37A7B39D8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0651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1266D5-8B50-5B68-946A-E1C191FB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1E03A0-2DA8-91B5-C25D-C1B4262E7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11617C-E89C-A79A-54D1-756C9FCB7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4ED2937-90C7-C758-0564-3A12D7F7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7FE547A-F63F-5E1F-1765-5E7C21477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97AF1C-5337-61C9-5FBA-629E1D1E6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079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5FC56-CAEA-D9A9-0EC3-916D7BD38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C8B8EF-726C-6BF4-AADA-D92D6C62C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3F6020-4E20-B749-4F77-AEEED2916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DF5F9E3-A192-E651-C163-BF09FAF4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2AEC77-B9BA-343F-FD45-48360EDC5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4F8C596-8C8C-A3D6-FC84-54A15D3E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400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7022687-3C19-D07B-0CF9-47DE9DB98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6B69C4-1173-0D19-9245-D1A639270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224968-1E6D-29D8-D349-ED41FB740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DFA1F-B395-4B1A-A1B3-A6BE73F7EB37}" type="datetimeFigureOut">
              <a:rPr lang="pt-BR" smtClean="0"/>
              <a:t>18/06/2023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1F796D-D52E-3491-6389-91E2B98195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6FA744-FA65-93FC-1F04-733B65528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36654-B2A8-4960-AF70-749A100E00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589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887D274D-5EE7-B4FD-EB12-80AC3D9E7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2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A7BC5B4-17DD-02B2-1B81-19B67FEBC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15793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C93FE55-AD4A-F04C-0AE5-7D46C0EA0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0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/>
      </p:transition>
    </mc:Choice>
    <mc:Fallback>
      <p:transition spd="slow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Gráfico&#10;&#10;Descrição gerada automaticamente">
            <a:extLst>
              <a:ext uri="{FF2B5EF4-FFF2-40B4-BE49-F238E27FC236}">
                <a16:creationId xmlns:a16="http://schemas.microsoft.com/office/drawing/2014/main" id="{DF1808D4-1FAD-817A-C6C1-AD61F0626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0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70E7ABAB-B150-D2EF-ABEB-20B915ED1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6692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1F85F9E-D35C-1A44-31A8-21A95AA28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312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Logotipo&#10;&#10;Descrição gerada automaticamente">
            <a:extLst>
              <a:ext uri="{FF2B5EF4-FFF2-40B4-BE49-F238E27FC236}">
                <a16:creationId xmlns:a16="http://schemas.microsoft.com/office/drawing/2014/main" id="{513D8F15-0F60-172D-9508-C6E9C42DC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70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warp dir="in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Diagrama&#10;&#10;Descrição gerada automaticamente">
            <a:extLst>
              <a:ext uri="{FF2B5EF4-FFF2-40B4-BE49-F238E27FC236}">
                <a16:creationId xmlns:a16="http://schemas.microsoft.com/office/drawing/2014/main" id="{1BFCF4FD-A70C-D385-9ADF-E2A45CB86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88202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Mão segurando aparelho eletrônico&#10;&#10;Descrição gerada automaticamente com confiança média">
            <a:extLst>
              <a:ext uri="{FF2B5EF4-FFF2-40B4-BE49-F238E27FC236}">
                <a16:creationId xmlns:a16="http://schemas.microsoft.com/office/drawing/2014/main" id="{64D70407-A21A-F394-2907-AFEA6A942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2700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D470BF2D-866C-87AB-773A-B93C3CCF6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09191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480A53A1-FEE5-EE71-4047-D0915E9C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43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Arthur Guilherme Becker</dc:creator>
  <cp:lastModifiedBy>Arthur Guilherme Becker</cp:lastModifiedBy>
  <cp:revision>2</cp:revision>
  <dcterms:created xsi:type="dcterms:W3CDTF">2023-06-18T13:19:12Z</dcterms:created>
  <dcterms:modified xsi:type="dcterms:W3CDTF">2023-06-18T13:39:48Z</dcterms:modified>
</cp:coreProperties>
</file>

<file path=docProps/thumbnail.jpeg>
</file>